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21CBAF6-884E-4377-94B8-C1D561EFD12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716E7F1-03ED-40F1-93D7-34D2B10D921B}" type="datetimeFigureOut">
              <a:rPr lang="pt-BR" smtClean="0"/>
              <a:pPr/>
              <a:t>17/04/2019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55576" y="476672"/>
            <a:ext cx="7560840" cy="720080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/>
              <a:t>GERENCIA DE FOLHA DE PAGAMENTO E CONTROLE</a:t>
            </a: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539552" y="1700808"/>
            <a:ext cx="75608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FREQUÊNCIAS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Enviar até 5º dia útil de cada mês;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Consolidado, folha de ponto individual, faltas, atestados etc.;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e-mail: </a:t>
            </a:r>
            <a:r>
              <a:rPr lang="pt-BR" sz="2400" dirty="0" smtClean="0">
                <a:solidFill>
                  <a:srgbClr val="FF0000"/>
                </a:solidFill>
              </a:rPr>
              <a:t>frequenciasesau@gmail.com</a:t>
            </a:r>
            <a:endParaRPr lang="pt-B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12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Adjacê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28</TotalTime>
  <Words>32</Words>
  <Application>Microsoft Office PowerPoint</Application>
  <PresentationFormat>Apresentação na tela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Adjacência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Fabiano Santos Brito</dc:creator>
  <cp:lastModifiedBy>antoniacarvalho</cp:lastModifiedBy>
  <cp:revision>3</cp:revision>
  <dcterms:created xsi:type="dcterms:W3CDTF">2019-04-17T16:56:34Z</dcterms:created>
  <dcterms:modified xsi:type="dcterms:W3CDTF">2019-04-17T18:43:59Z</dcterms:modified>
</cp:coreProperties>
</file>